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60" r:id="rId4"/>
    <p:sldId id="259"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40" autoAdjust="0"/>
  </p:normalViewPr>
  <p:slideViewPr>
    <p:cSldViewPr>
      <p:cViewPr>
        <p:scale>
          <a:sx n="81" d="100"/>
          <a:sy n="81" d="100"/>
        </p:scale>
        <p:origin x="1674"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67882E-8E0C-4B98-A1C0-4FE607C2117C}" type="datetimeFigureOut">
              <a:rPr lang="en-US" smtClean="0"/>
              <a:pPr/>
              <a:t>10/29/2018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2D879-3B81-4AF5-944A-B467AA0182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Marc</a:t>
            </a:r>
            <a:r>
              <a:rPr lang="en-US" baseline="0" dirty="0"/>
              <a:t> Editor is a simple application that allows the user to view .</a:t>
            </a:r>
            <a:r>
              <a:rPr lang="en-US" baseline="0" dirty="0" err="1"/>
              <a:t>mrc</a:t>
            </a:r>
            <a:r>
              <a:rPr lang="en-US" baseline="0" dirty="0"/>
              <a:t> or .</a:t>
            </a:r>
            <a:r>
              <a:rPr lang="en-US" baseline="0" dirty="0" err="1"/>
              <a:t>mrk</a:t>
            </a:r>
            <a:r>
              <a:rPr lang="en-US" baseline="0" dirty="0"/>
              <a:t> files outside of an ILS environment.  </a:t>
            </a:r>
            <a:r>
              <a:rPr lang="en-US" baseline="0" dirty="0" err="1"/>
              <a:t>MarcBreaker</a:t>
            </a:r>
            <a:r>
              <a:rPr lang="en-US" baseline="0" dirty="0"/>
              <a:t> helps convert MARC files into other metadata formats such as XML or </a:t>
            </a:r>
            <a:r>
              <a:rPr lang="en-US" baseline="0" dirty="0" err="1"/>
              <a:t>DublinCore</a:t>
            </a:r>
            <a:r>
              <a:rPr lang="en-US" baseline="0" dirty="0"/>
              <a:t>. </a:t>
            </a:r>
            <a:r>
              <a:rPr lang="en-US" baseline="0" dirty="0" err="1"/>
              <a:t>MarcMaker</a:t>
            </a:r>
            <a:r>
              <a:rPr lang="en-US" baseline="0" dirty="0"/>
              <a:t> does the opposite: it allows </a:t>
            </a:r>
            <a:r>
              <a:rPr lang="en-US" b="1" baseline="0" dirty="0"/>
              <a:t>some</a:t>
            </a:r>
            <a:r>
              <a:rPr lang="en-US" b="0" baseline="0" dirty="0"/>
              <a:t> other metadata formats to be converted into MARC.  We don’t use these functions, because ALEPH satisfies our needs.  The most important function for this demo is Export Tab Delimited records.  This is the function we use to create reports.  However there are many other functions.  I encourage you to download the software and explore these functions.  </a:t>
            </a:r>
            <a:endParaRPr lang="en-US" dirty="0"/>
          </a:p>
        </p:txBody>
      </p:sp>
      <p:sp>
        <p:nvSpPr>
          <p:cNvPr id="4" name="Slide Number Placeholder 3"/>
          <p:cNvSpPr>
            <a:spLocks noGrp="1"/>
          </p:cNvSpPr>
          <p:nvPr>
            <p:ph type="sldNum" sz="quarter" idx="10"/>
          </p:nvPr>
        </p:nvSpPr>
        <p:spPr/>
        <p:txBody>
          <a:bodyPr/>
          <a:lstStyle/>
          <a:p>
            <a:fld id="{5022D879-3B81-4AF5-944A-B467AA018202}"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2D879-3B81-4AF5-944A-B467AA018202}"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0011ED5-5AF4-4D70-81C3-038DEE5863E3}" type="datetimeFigureOut">
              <a:rPr lang="en-US" smtClean="0"/>
              <a:pPr/>
              <a:t>10/29/2018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98E57FD-8A36-401D-9C42-4049A1FD48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0011ED5-5AF4-4D70-81C3-038DEE5863E3}" type="datetimeFigureOut">
              <a:rPr lang="en-US" smtClean="0"/>
              <a:pPr/>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E57FD-8A36-401D-9C42-4049A1FD48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0011ED5-5AF4-4D70-81C3-038DEE5863E3}" type="datetimeFigureOut">
              <a:rPr lang="en-US" smtClean="0"/>
              <a:pPr/>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E57FD-8A36-401D-9C42-4049A1FD48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0011ED5-5AF4-4D70-81C3-038DEE5863E3}" type="datetimeFigureOut">
              <a:rPr lang="en-US" smtClean="0"/>
              <a:pPr/>
              <a:t>10/29/2018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98E57FD-8A36-401D-9C42-4049A1FD48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0011ED5-5AF4-4D70-81C3-038DEE5863E3}" type="datetimeFigureOut">
              <a:rPr lang="en-US" smtClean="0"/>
              <a:pPr/>
              <a:t>10/29/2018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98E57FD-8A36-401D-9C42-4049A1FD4882}"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0011ED5-5AF4-4D70-81C3-038DEE5863E3}" type="datetimeFigureOut">
              <a:rPr lang="en-US" smtClean="0"/>
              <a:pPr/>
              <a:t>10/29/2018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98E57FD-8A36-401D-9C42-4049A1FD48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0011ED5-5AF4-4D70-81C3-038DEE5863E3}" type="datetimeFigureOut">
              <a:rPr lang="en-US" smtClean="0"/>
              <a:pPr/>
              <a:t>10/29/2018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98E57FD-8A36-401D-9C42-4049A1FD48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A0011ED5-5AF4-4D70-81C3-038DEE5863E3}" type="datetimeFigureOut">
              <a:rPr lang="en-US" smtClean="0"/>
              <a:pPr/>
              <a:t>10/29/2018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8E57FD-8A36-401D-9C42-4049A1FD48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0011ED5-5AF4-4D70-81C3-038DEE5863E3}" type="datetimeFigureOut">
              <a:rPr lang="en-US" smtClean="0"/>
              <a:pPr/>
              <a:t>10/29/2018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98E57FD-8A36-401D-9C42-4049A1FD48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0011ED5-5AF4-4D70-81C3-038DEE5863E3}" type="datetimeFigureOut">
              <a:rPr lang="en-US" smtClean="0"/>
              <a:pPr/>
              <a:t>10/29/2018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98E57FD-8A36-401D-9C42-4049A1FD48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0011ED5-5AF4-4D70-81C3-038DEE5863E3}" type="datetimeFigureOut">
              <a:rPr lang="en-US" smtClean="0"/>
              <a:pPr/>
              <a:t>10/29/2018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98E57FD-8A36-401D-9C42-4049A1FD48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0011ED5-5AF4-4D70-81C3-038DEE5863E3}" type="datetimeFigureOut">
              <a:rPr lang="en-US" smtClean="0"/>
              <a:pPr/>
              <a:t>10/29/2018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98E57FD-8A36-401D-9C42-4049A1FD488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people.oregonstate.edu/~reeset/marcedit/html/download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eople.oregonstate.edu/~reeset/marcedit/html/help.html" TargetMode="External"/><Relationship Id="rId2" Type="http://schemas.openxmlformats.org/officeDocument/2006/relationships/hyperlink" Target="http://people.oregonstate.edu/~reeset/marcedit/html/index.php" TargetMode="External"/><Relationship Id="rId1" Type="http://schemas.openxmlformats.org/officeDocument/2006/relationships/slideLayout" Target="../slideLayouts/slideLayout2.xml"/><Relationship Id="rId6" Type="http://schemas.openxmlformats.org/officeDocument/2006/relationships/hyperlink" Target="http://tiki.cjh.org/tiki-index.php" TargetMode="External"/><Relationship Id="rId5" Type="http://schemas.openxmlformats.org/officeDocument/2006/relationships/hyperlink" Target="http://www.youtube.com/user/tpreese/videos?query=marc" TargetMode="External"/><Relationship Id="rId4" Type="http://schemas.openxmlformats.org/officeDocument/2006/relationships/hyperlink" Target="http://metis3.gmu.edu/cgi-bin/wa?A0=MARCEDIT-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MarcEdit</a:t>
            </a:r>
            <a:r>
              <a:rPr lang="en-US" dirty="0"/>
              <a:t>	</a:t>
            </a:r>
          </a:p>
        </p:txBody>
      </p:sp>
      <p:sp>
        <p:nvSpPr>
          <p:cNvPr id="3" name="Subtitle 2"/>
          <p:cNvSpPr>
            <a:spLocks noGrp="1"/>
          </p:cNvSpPr>
          <p:nvPr>
            <p:ph type="subTitle" idx="1"/>
          </p:nvPr>
        </p:nvSpPr>
        <p:spPr/>
        <p:txBody>
          <a:bodyPr/>
          <a:lstStyle/>
          <a:p>
            <a:r>
              <a:rPr lang="en-US" dirty="0"/>
              <a:t>Lauren Bradley</a:t>
            </a:r>
          </a:p>
          <a:p>
            <a:r>
              <a:rPr lang="en-US" dirty="0"/>
              <a:t>lbradley@cjh.org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MarcEdit</a:t>
            </a:r>
            <a:r>
              <a:rPr lang="en-US" dirty="0"/>
              <a:t>?</a:t>
            </a:r>
          </a:p>
        </p:txBody>
      </p:sp>
      <p:sp>
        <p:nvSpPr>
          <p:cNvPr id="3" name="Content Placeholder 2"/>
          <p:cNvSpPr>
            <a:spLocks noGrp="1"/>
          </p:cNvSpPr>
          <p:nvPr>
            <p:ph idx="1"/>
          </p:nvPr>
        </p:nvSpPr>
        <p:spPr/>
        <p:txBody>
          <a:bodyPr/>
          <a:lstStyle/>
          <a:p>
            <a:r>
              <a:rPr lang="en-US" sz="2800" dirty="0"/>
              <a:t>Free software to manipulate MARC Records</a:t>
            </a:r>
          </a:p>
          <a:p>
            <a:r>
              <a:rPr lang="en-US" sz="2800" dirty="0"/>
              <a:t>Developed by a librarian at Oregon State</a:t>
            </a:r>
          </a:p>
          <a:p>
            <a:r>
              <a:rPr lang="en-US" sz="2800" dirty="0"/>
              <a:t>Created to tackle a large clean-up project</a:t>
            </a:r>
          </a:p>
          <a:p>
            <a:r>
              <a:rPr lang="en-US" sz="2800" dirty="0"/>
              <a:t>Download at: </a:t>
            </a:r>
            <a:r>
              <a:rPr lang="en-US" sz="2800" dirty="0">
                <a:hlinkClick r:id="rId2"/>
              </a:rPr>
              <a:t>http://people.oregonstate.edu/~reeset/marcedit/html/downloads.html</a:t>
            </a:r>
            <a:endParaRPr lang="en-US" sz="2800"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Tasks via </a:t>
            </a:r>
            <a:r>
              <a:rPr lang="en-US" dirty="0" err="1"/>
              <a:t>MarcEdit</a:t>
            </a:r>
            <a:endParaRPr lang="en-US" dirty="0"/>
          </a:p>
        </p:txBody>
      </p:sp>
      <p:sp>
        <p:nvSpPr>
          <p:cNvPr id="3" name="Content Placeholder 2"/>
          <p:cNvSpPr>
            <a:spLocks noGrp="1"/>
          </p:cNvSpPr>
          <p:nvPr>
            <p:ph idx="1"/>
          </p:nvPr>
        </p:nvSpPr>
        <p:spPr/>
        <p:txBody>
          <a:bodyPr/>
          <a:lstStyle/>
          <a:p>
            <a:r>
              <a:rPr lang="en-US" dirty="0" err="1"/>
              <a:t>MarcEditor</a:t>
            </a:r>
            <a:endParaRPr lang="en-US" dirty="0"/>
          </a:p>
          <a:p>
            <a:r>
              <a:rPr lang="en-US" dirty="0" err="1"/>
              <a:t>MarcBreaker</a:t>
            </a:r>
            <a:r>
              <a:rPr lang="en-US" dirty="0"/>
              <a:t>/</a:t>
            </a:r>
            <a:r>
              <a:rPr lang="en-US" dirty="0" err="1"/>
              <a:t>MarcMaker</a:t>
            </a:r>
            <a:endParaRPr lang="en-US" dirty="0"/>
          </a:p>
          <a:p>
            <a:r>
              <a:rPr lang="en-US" dirty="0"/>
              <a:t>Export Tab Delimited Files</a:t>
            </a:r>
          </a:p>
          <a:p>
            <a:r>
              <a:rPr lang="en-US" dirty="0"/>
              <a:t>Many other applications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a:t>MarcEdit</a:t>
            </a:r>
            <a:r>
              <a:rPr lang="en-US" sz="4000" dirty="0"/>
              <a:t> community and help</a:t>
            </a:r>
          </a:p>
        </p:txBody>
      </p:sp>
      <p:sp>
        <p:nvSpPr>
          <p:cNvPr id="3" name="Content Placeholder 2"/>
          <p:cNvSpPr>
            <a:spLocks noGrp="1"/>
          </p:cNvSpPr>
          <p:nvPr>
            <p:ph idx="1"/>
          </p:nvPr>
        </p:nvSpPr>
        <p:spPr/>
        <p:txBody>
          <a:bodyPr>
            <a:normAutofit fontScale="92500" lnSpcReduction="10000"/>
          </a:bodyPr>
          <a:lstStyle/>
          <a:p>
            <a:r>
              <a:rPr lang="en-US" sz="2400" dirty="0"/>
              <a:t>Official site: </a:t>
            </a:r>
            <a:r>
              <a:rPr lang="en-US" sz="2400" dirty="0">
                <a:hlinkClick r:id="rId2"/>
              </a:rPr>
              <a:t>http://people.oregonstate.edu/~reeset/marcedit/html/index.php</a:t>
            </a:r>
            <a:endParaRPr lang="en-US" sz="2400" dirty="0"/>
          </a:p>
          <a:p>
            <a:r>
              <a:rPr lang="en-US" sz="2400" dirty="0"/>
              <a:t>Help files: </a:t>
            </a:r>
            <a:r>
              <a:rPr lang="en-US" sz="2400" dirty="0">
                <a:hlinkClick r:id="rId3"/>
              </a:rPr>
              <a:t>http://people.oregonstate.edu/~reeset/marcedit/html/help.html</a:t>
            </a:r>
            <a:endParaRPr lang="en-US" sz="2400" dirty="0"/>
          </a:p>
          <a:p>
            <a:r>
              <a:rPr lang="en-US" sz="2400" dirty="0"/>
              <a:t>Listserv: </a:t>
            </a:r>
            <a:r>
              <a:rPr lang="en-US" sz="2400" dirty="0">
                <a:hlinkClick r:id="rId4"/>
              </a:rPr>
              <a:t>http://metis3.gmu.edu/cgi-bin/wa?A0=MARCEDIT-L</a:t>
            </a:r>
            <a:r>
              <a:rPr lang="en-US" sz="2400" dirty="0"/>
              <a:t> </a:t>
            </a:r>
          </a:p>
          <a:p>
            <a:r>
              <a:rPr lang="en-US" sz="2400" dirty="0"/>
              <a:t>Videos from the developer: </a:t>
            </a:r>
            <a:r>
              <a:rPr lang="en-US" sz="2400" dirty="0">
                <a:hlinkClick r:id="rId5"/>
              </a:rPr>
              <a:t>http://www.youtube.com/user/tpreese/videos?query=marc</a:t>
            </a:r>
            <a:endParaRPr lang="en-US" sz="2400" dirty="0"/>
          </a:p>
          <a:p>
            <a:r>
              <a:rPr lang="en-US" sz="2400" dirty="0"/>
              <a:t>CJH Wiki will have this presentation and a </a:t>
            </a:r>
            <a:r>
              <a:rPr lang="en-US" sz="2400" dirty="0" err="1"/>
              <a:t>MARCEdit</a:t>
            </a:r>
            <a:r>
              <a:rPr lang="en-US" sz="2400" dirty="0"/>
              <a:t> forum: </a:t>
            </a:r>
            <a:r>
              <a:rPr lang="en-US" sz="2400" dirty="0">
                <a:hlinkClick r:id="rId6"/>
              </a:rPr>
              <a:t>http://tiki.cjh.org/tiki-index.php</a:t>
            </a:r>
            <a:endParaRPr lang="en-US" sz="2400" dirty="0"/>
          </a:p>
          <a:p>
            <a:pPr>
              <a:buNone/>
            </a:pPr>
            <a:endParaRPr lang="en-US" sz="2800"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Live Demo</a:t>
            </a: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240</TotalTime>
  <Words>287</Words>
  <Application>Microsoft Office PowerPoint</Application>
  <PresentationFormat>On-screen Show (4:3)</PresentationFormat>
  <Paragraphs>23</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Century Gothic</vt:lpstr>
      <vt:lpstr>Verdana</vt:lpstr>
      <vt:lpstr>Wingdings 2</vt:lpstr>
      <vt:lpstr>Verve</vt:lpstr>
      <vt:lpstr>MarcEdit </vt:lpstr>
      <vt:lpstr>What is MarcEdit?</vt:lpstr>
      <vt:lpstr>Types of Tasks via MarcEdit</vt:lpstr>
      <vt:lpstr>MarcEdit community and help</vt:lpstr>
      <vt:lpstr>Live Demo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MarcEdit</dc:title>
  <dc:creator>lbradley</dc:creator>
  <cp:lastModifiedBy>Jaime Taylor</cp:lastModifiedBy>
  <cp:revision>27</cp:revision>
  <dcterms:created xsi:type="dcterms:W3CDTF">2012-03-08T14:46:37Z</dcterms:created>
  <dcterms:modified xsi:type="dcterms:W3CDTF">2018-10-29T19:18:08Z</dcterms:modified>
</cp:coreProperties>
</file>